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704" r:id="rId2"/>
  </p:sldMasterIdLst>
  <p:notesMasterIdLst>
    <p:notesMasterId r:id="rId4"/>
  </p:notesMasterIdLst>
  <p:handoutMasterIdLst>
    <p:handoutMasterId r:id="rId5"/>
  </p:handoutMasterIdLst>
  <p:sldIdLst>
    <p:sldId id="4354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00E6629-032C-4D7C-9549-AE51A5FCBF98}">
          <p14:sldIdLst>
            <p14:sldId id="4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87779" autoAdjust="0"/>
  </p:normalViewPr>
  <p:slideViewPr>
    <p:cSldViewPr snapToGrid="0" snapToObjects="1">
      <p:cViewPr varScale="1">
        <p:scale>
          <a:sx n="63" d="100"/>
          <a:sy n="63" d="100"/>
        </p:scale>
        <p:origin x="114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88080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01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1" y="535798"/>
            <a:ext cx="5780116" cy="97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Ampliación de la Carretera Federal No. 11 a 2 carriles de circulación en una sección de 12 m, cuenta con una longitud total de 8.0 km y un entronque a desnivel.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6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5 minutos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150,000 habitantes principalmente del municipio de La Paz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256 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1,023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754745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Nov-2016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195.7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8.0 km y Entronque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195.7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8.0 km y Entronque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12096230006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2" y="175483"/>
            <a:ext cx="8662767" cy="376130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2000" dirty="0"/>
              <a:t>Ampliación La Paz – Pichilingue Tramo: km 9+000 al km 17+000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072773C-1E7F-312B-5A5B-ED94A2DAA6BC}"/>
              </a:ext>
            </a:extLst>
          </p:cNvPr>
          <p:cNvGrpSpPr/>
          <p:nvPr/>
        </p:nvGrpSpPr>
        <p:grpSpPr>
          <a:xfrm>
            <a:off x="6585977" y="866329"/>
            <a:ext cx="5267401" cy="3609145"/>
            <a:chOff x="12079728" y="925183"/>
            <a:chExt cx="5267401" cy="360914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B1C8DCE-36B7-1667-4B91-EE4661C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9728" y="925183"/>
              <a:ext cx="5267401" cy="3609145"/>
            </a:xfrm>
            <a:prstGeom prst="rect">
              <a:avLst/>
            </a:prstGeom>
            <a:solidFill>
              <a:schemeClr val="tx1"/>
            </a:solidFill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FAD9B08C-FB4C-5947-1EA0-EAAB7CF114C3}"/>
                </a:ext>
              </a:extLst>
            </p:cNvPr>
            <p:cNvGrpSpPr/>
            <p:nvPr/>
          </p:nvGrpSpPr>
          <p:grpSpPr>
            <a:xfrm>
              <a:off x="14297803" y="1569244"/>
              <a:ext cx="538363" cy="2238375"/>
              <a:chOff x="14297803" y="1569244"/>
              <a:chExt cx="538363" cy="2238375"/>
            </a:xfrm>
          </p:grpSpPr>
          <p:sp>
            <p:nvSpPr>
              <p:cNvPr id="6" name="Forma libre: forma 5">
                <a:extLst>
                  <a:ext uri="{FF2B5EF4-FFF2-40B4-BE49-F238E27FC236}">
                    <a16:creationId xmlns:a16="http://schemas.microsoft.com/office/drawing/2014/main" id="{408E1348-3DA0-CF1E-ACD8-AB70718AAD74}"/>
                  </a:ext>
                </a:extLst>
              </p:cNvPr>
              <p:cNvSpPr/>
              <p:nvPr/>
            </p:nvSpPr>
            <p:spPr>
              <a:xfrm>
                <a:off x="14423054" y="2243138"/>
                <a:ext cx="413112" cy="1564481"/>
              </a:xfrm>
              <a:custGeom>
                <a:avLst/>
                <a:gdLst>
                  <a:gd name="connsiteX0" fmla="*/ 26371 w 413112"/>
                  <a:gd name="connsiteY0" fmla="*/ 1564481 h 1564481"/>
                  <a:gd name="connsiteX1" fmla="*/ 62090 w 413112"/>
                  <a:gd name="connsiteY1" fmla="*/ 1514475 h 1564481"/>
                  <a:gd name="connsiteX2" fmla="*/ 128765 w 413112"/>
                  <a:gd name="connsiteY2" fmla="*/ 1476375 h 1564481"/>
                  <a:gd name="connsiteX3" fmla="*/ 221634 w 413112"/>
                  <a:gd name="connsiteY3" fmla="*/ 1464468 h 1564481"/>
                  <a:gd name="connsiteX4" fmla="*/ 285927 w 413112"/>
                  <a:gd name="connsiteY4" fmla="*/ 1435893 h 1564481"/>
                  <a:gd name="connsiteX5" fmla="*/ 328790 w 413112"/>
                  <a:gd name="connsiteY5" fmla="*/ 1423987 h 1564481"/>
                  <a:gd name="connsiteX6" fmla="*/ 340696 w 413112"/>
                  <a:gd name="connsiteY6" fmla="*/ 1469231 h 1564481"/>
                  <a:gd name="connsiteX7" fmla="*/ 285927 w 413112"/>
                  <a:gd name="connsiteY7" fmla="*/ 1483518 h 1564481"/>
                  <a:gd name="connsiteX8" fmla="*/ 233540 w 413112"/>
                  <a:gd name="connsiteY8" fmla="*/ 1426368 h 1564481"/>
                  <a:gd name="connsiteX9" fmla="*/ 200202 w 413112"/>
                  <a:gd name="connsiteY9" fmla="*/ 1338262 h 1564481"/>
                  <a:gd name="connsiteX10" fmla="*/ 183534 w 413112"/>
                  <a:gd name="connsiteY10" fmla="*/ 1188243 h 1564481"/>
                  <a:gd name="connsiteX11" fmla="*/ 164484 w 413112"/>
                  <a:gd name="connsiteY11" fmla="*/ 1090612 h 1564481"/>
                  <a:gd name="connsiteX12" fmla="*/ 121621 w 413112"/>
                  <a:gd name="connsiteY12" fmla="*/ 1033462 h 1564481"/>
                  <a:gd name="connsiteX13" fmla="*/ 57327 w 413112"/>
                  <a:gd name="connsiteY13" fmla="*/ 990600 h 1564481"/>
                  <a:gd name="connsiteX14" fmla="*/ 4940 w 413112"/>
                  <a:gd name="connsiteY14" fmla="*/ 923925 h 1564481"/>
                  <a:gd name="connsiteX15" fmla="*/ 7321 w 413112"/>
                  <a:gd name="connsiteY15" fmla="*/ 852487 h 1564481"/>
                  <a:gd name="connsiteX16" fmla="*/ 50184 w 413112"/>
                  <a:gd name="connsiteY16" fmla="*/ 759618 h 1564481"/>
                  <a:gd name="connsiteX17" fmla="*/ 102571 w 413112"/>
                  <a:gd name="connsiteY17" fmla="*/ 723900 h 1564481"/>
                  <a:gd name="connsiteX18" fmla="*/ 157340 w 413112"/>
                  <a:gd name="connsiteY18" fmla="*/ 688181 h 1564481"/>
                  <a:gd name="connsiteX19" fmla="*/ 133527 w 413112"/>
                  <a:gd name="connsiteY19" fmla="*/ 576262 h 1564481"/>
                  <a:gd name="connsiteX20" fmla="*/ 104952 w 413112"/>
                  <a:gd name="connsiteY20" fmla="*/ 481012 h 1564481"/>
                  <a:gd name="connsiteX21" fmla="*/ 121621 w 413112"/>
                  <a:gd name="connsiteY21" fmla="*/ 385762 h 1564481"/>
                  <a:gd name="connsiteX22" fmla="*/ 176390 w 413112"/>
                  <a:gd name="connsiteY22" fmla="*/ 335756 h 1564481"/>
                  <a:gd name="connsiteX23" fmla="*/ 233540 w 413112"/>
                  <a:gd name="connsiteY23" fmla="*/ 323850 h 1564481"/>
                  <a:gd name="connsiteX24" fmla="*/ 326409 w 413112"/>
                  <a:gd name="connsiteY24" fmla="*/ 335756 h 1564481"/>
                  <a:gd name="connsiteX25" fmla="*/ 374034 w 413112"/>
                  <a:gd name="connsiteY25" fmla="*/ 304800 h 1564481"/>
                  <a:gd name="connsiteX26" fmla="*/ 412134 w 413112"/>
                  <a:gd name="connsiteY26" fmla="*/ 252412 h 1564481"/>
                  <a:gd name="connsiteX27" fmla="*/ 395465 w 413112"/>
                  <a:gd name="connsiteY27" fmla="*/ 180975 h 1564481"/>
                  <a:gd name="connsiteX28" fmla="*/ 328790 w 413112"/>
                  <a:gd name="connsiteY28" fmla="*/ 169068 h 1564481"/>
                  <a:gd name="connsiteX29" fmla="*/ 283546 w 413112"/>
                  <a:gd name="connsiteY29" fmla="*/ 164306 h 1564481"/>
                  <a:gd name="connsiteX30" fmla="*/ 240684 w 413112"/>
                  <a:gd name="connsiteY30" fmla="*/ 126206 h 1564481"/>
                  <a:gd name="connsiteX31" fmla="*/ 233540 w 413112"/>
                  <a:gd name="connsiteY31" fmla="*/ 64293 h 1564481"/>
                  <a:gd name="connsiteX32" fmla="*/ 214490 w 413112"/>
                  <a:gd name="connsiteY32" fmla="*/ 0 h 156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13112" h="1564481">
                    <a:moveTo>
                      <a:pt x="26371" y="1564481"/>
                    </a:moveTo>
                    <a:cubicBezTo>
                      <a:pt x="35697" y="1546820"/>
                      <a:pt x="45024" y="1529159"/>
                      <a:pt x="62090" y="1514475"/>
                    </a:cubicBezTo>
                    <a:cubicBezTo>
                      <a:pt x="79156" y="1499791"/>
                      <a:pt x="102174" y="1484709"/>
                      <a:pt x="128765" y="1476375"/>
                    </a:cubicBezTo>
                    <a:cubicBezTo>
                      <a:pt x="155356" y="1468041"/>
                      <a:pt x="195440" y="1471215"/>
                      <a:pt x="221634" y="1464468"/>
                    </a:cubicBezTo>
                    <a:cubicBezTo>
                      <a:pt x="247828" y="1457721"/>
                      <a:pt x="268068" y="1442640"/>
                      <a:pt x="285927" y="1435893"/>
                    </a:cubicBezTo>
                    <a:cubicBezTo>
                      <a:pt x="303786" y="1429146"/>
                      <a:pt x="319662" y="1418431"/>
                      <a:pt x="328790" y="1423987"/>
                    </a:cubicBezTo>
                    <a:cubicBezTo>
                      <a:pt x="337918" y="1429543"/>
                      <a:pt x="347840" y="1459309"/>
                      <a:pt x="340696" y="1469231"/>
                    </a:cubicBezTo>
                    <a:cubicBezTo>
                      <a:pt x="333552" y="1479153"/>
                      <a:pt x="303786" y="1490662"/>
                      <a:pt x="285927" y="1483518"/>
                    </a:cubicBezTo>
                    <a:cubicBezTo>
                      <a:pt x="268068" y="1476374"/>
                      <a:pt x="247828" y="1450577"/>
                      <a:pt x="233540" y="1426368"/>
                    </a:cubicBezTo>
                    <a:cubicBezTo>
                      <a:pt x="219253" y="1402159"/>
                      <a:pt x="208536" y="1377949"/>
                      <a:pt x="200202" y="1338262"/>
                    </a:cubicBezTo>
                    <a:cubicBezTo>
                      <a:pt x="191868" y="1298575"/>
                      <a:pt x="189487" y="1229518"/>
                      <a:pt x="183534" y="1188243"/>
                    </a:cubicBezTo>
                    <a:cubicBezTo>
                      <a:pt x="177581" y="1146968"/>
                      <a:pt x="174803" y="1116409"/>
                      <a:pt x="164484" y="1090612"/>
                    </a:cubicBezTo>
                    <a:cubicBezTo>
                      <a:pt x="154165" y="1064815"/>
                      <a:pt x="139481" y="1050131"/>
                      <a:pt x="121621" y="1033462"/>
                    </a:cubicBezTo>
                    <a:cubicBezTo>
                      <a:pt x="103762" y="1016793"/>
                      <a:pt x="76774" y="1008856"/>
                      <a:pt x="57327" y="990600"/>
                    </a:cubicBezTo>
                    <a:cubicBezTo>
                      <a:pt x="37880" y="972344"/>
                      <a:pt x="13274" y="946944"/>
                      <a:pt x="4940" y="923925"/>
                    </a:cubicBezTo>
                    <a:cubicBezTo>
                      <a:pt x="-3394" y="900906"/>
                      <a:pt x="-220" y="879871"/>
                      <a:pt x="7321" y="852487"/>
                    </a:cubicBezTo>
                    <a:cubicBezTo>
                      <a:pt x="14862" y="825102"/>
                      <a:pt x="34309" y="781049"/>
                      <a:pt x="50184" y="759618"/>
                    </a:cubicBezTo>
                    <a:cubicBezTo>
                      <a:pt x="66059" y="738187"/>
                      <a:pt x="84712" y="735806"/>
                      <a:pt x="102571" y="723900"/>
                    </a:cubicBezTo>
                    <a:cubicBezTo>
                      <a:pt x="120430" y="711994"/>
                      <a:pt x="152181" y="712787"/>
                      <a:pt x="157340" y="688181"/>
                    </a:cubicBezTo>
                    <a:cubicBezTo>
                      <a:pt x="162499" y="663575"/>
                      <a:pt x="142258" y="610790"/>
                      <a:pt x="133527" y="576262"/>
                    </a:cubicBezTo>
                    <a:cubicBezTo>
                      <a:pt x="124796" y="541734"/>
                      <a:pt x="106936" y="512762"/>
                      <a:pt x="104952" y="481012"/>
                    </a:cubicBezTo>
                    <a:cubicBezTo>
                      <a:pt x="102968" y="449262"/>
                      <a:pt x="109715" y="409971"/>
                      <a:pt x="121621" y="385762"/>
                    </a:cubicBezTo>
                    <a:cubicBezTo>
                      <a:pt x="133527" y="361553"/>
                      <a:pt x="157737" y="346075"/>
                      <a:pt x="176390" y="335756"/>
                    </a:cubicBezTo>
                    <a:cubicBezTo>
                      <a:pt x="195043" y="325437"/>
                      <a:pt x="208537" y="323850"/>
                      <a:pt x="233540" y="323850"/>
                    </a:cubicBezTo>
                    <a:cubicBezTo>
                      <a:pt x="258543" y="323850"/>
                      <a:pt x="302993" y="338931"/>
                      <a:pt x="326409" y="335756"/>
                    </a:cubicBezTo>
                    <a:cubicBezTo>
                      <a:pt x="349825" y="332581"/>
                      <a:pt x="359747" y="318691"/>
                      <a:pt x="374034" y="304800"/>
                    </a:cubicBezTo>
                    <a:cubicBezTo>
                      <a:pt x="388322" y="290909"/>
                      <a:pt x="408562" y="273049"/>
                      <a:pt x="412134" y="252412"/>
                    </a:cubicBezTo>
                    <a:cubicBezTo>
                      <a:pt x="415706" y="231775"/>
                      <a:pt x="409356" y="194866"/>
                      <a:pt x="395465" y="180975"/>
                    </a:cubicBezTo>
                    <a:cubicBezTo>
                      <a:pt x="381574" y="167084"/>
                      <a:pt x="347443" y="171846"/>
                      <a:pt x="328790" y="169068"/>
                    </a:cubicBezTo>
                    <a:cubicBezTo>
                      <a:pt x="310137" y="166290"/>
                      <a:pt x="298230" y="171450"/>
                      <a:pt x="283546" y="164306"/>
                    </a:cubicBezTo>
                    <a:cubicBezTo>
                      <a:pt x="268862" y="157162"/>
                      <a:pt x="249018" y="142875"/>
                      <a:pt x="240684" y="126206"/>
                    </a:cubicBezTo>
                    <a:cubicBezTo>
                      <a:pt x="232350" y="109537"/>
                      <a:pt x="237906" y="85327"/>
                      <a:pt x="233540" y="64293"/>
                    </a:cubicBezTo>
                    <a:cubicBezTo>
                      <a:pt x="229174" y="43259"/>
                      <a:pt x="221832" y="21629"/>
                      <a:pt x="214490" y="0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F5F149EE-433E-3722-386E-2EE7DED5F39B}"/>
                  </a:ext>
                </a:extLst>
              </p:cNvPr>
              <p:cNvSpPr/>
              <p:nvPr/>
            </p:nvSpPr>
            <p:spPr>
              <a:xfrm>
                <a:off x="14297803" y="1569244"/>
                <a:ext cx="337360" cy="673894"/>
              </a:xfrm>
              <a:custGeom>
                <a:avLst/>
                <a:gdLst>
                  <a:gd name="connsiteX0" fmla="*/ 337360 w 337360"/>
                  <a:gd name="connsiteY0" fmla="*/ 673894 h 673894"/>
                  <a:gd name="connsiteX1" fmla="*/ 304022 w 337360"/>
                  <a:gd name="connsiteY1" fmla="*/ 559594 h 673894"/>
                  <a:gd name="connsiteX2" fmla="*/ 223060 w 337360"/>
                  <a:gd name="connsiteY2" fmla="*/ 440531 h 673894"/>
                  <a:gd name="connsiteX3" fmla="*/ 189722 w 337360"/>
                  <a:gd name="connsiteY3" fmla="*/ 381000 h 673894"/>
                  <a:gd name="connsiteX4" fmla="*/ 149241 w 337360"/>
                  <a:gd name="connsiteY4" fmla="*/ 342900 h 673894"/>
                  <a:gd name="connsiteX5" fmla="*/ 99235 w 337360"/>
                  <a:gd name="connsiteY5" fmla="*/ 314325 h 673894"/>
                  <a:gd name="connsiteX6" fmla="*/ 65897 w 337360"/>
                  <a:gd name="connsiteY6" fmla="*/ 292894 h 673894"/>
                  <a:gd name="connsiteX7" fmla="*/ 56372 w 337360"/>
                  <a:gd name="connsiteY7" fmla="*/ 238125 h 673894"/>
                  <a:gd name="connsiteX8" fmla="*/ 44466 w 337360"/>
                  <a:gd name="connsiteY8" fmla="*/ 190500 h 673894"/>
                  <a:gd name="connsiteX9" fmla="*/ 18272 w 337360"/>
                  <a:gd name="connsiteY9" fmla="*/ 102394 h 673894"/>
                  <a:gd name="connsiteX10" fmla="*/ 1603 w 337360"/>
                  <a:gd name="connsiteY10" fmla="*/ 38100 h 673894"/>
                  <a:gd name="connsiteX11" fmla="*/ 1603 w 337360"/>
                  <a:gd name="connsiteY11" fmla="*/ 0 h 67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7360" h="673894">
                    <a:moveTo>
                      <a:pt x="337360" y="673894"/>
                    </a:moveTo>
                    <a:cubicBezTo>
                      <a:pt x="330216" y="636191"/>
                      <a:pt x="323072" y="598488"/>
                      <a:pt x="304022" y="559594"/>
                    </a:cubicBezTo>
                    <a:cubicBezTo>
                      <a:pt x="284972" y="520700"/>
                      <a:pt x="242110" y="470297"/>
                      <a:pt x="223060" y="440531"/>
                    </a:cubicBezTo>
                    <a:cubicBezTo>
                      <a:pt x="204010" y="410765"/>
                      <a:pt x="202025" y="397272"/>
                      <a:pt x="189722" y="381000"/>
                    </a:cubicBezTo>
                    <a:cubicBezTo>
                      <a:pt x="177419" y="364728"/>
                      <a:pt x="164322" y="354013"/>
                      <a:pt x="149241" y="342900"/>
                    </a:cubicBezTo>
                    <a:cubicBezTo>
                      <a:pt x="134160" y="331787"/>
                      <a:pt x="113126" y="322659"/>
                      <a:pt x="99235" y="314325"/>
                    </a:cubicBezTo>
                    <a:cubicBezTo>
                      <a:pt x="85344" y="305991"/>
                      <a:pt x="73041" y="305594"/>
                      <a:pt x="65897" y="292894"/>
                    </a:cubicBezTo>
                    <a:cubicBezTo>
                      <a:pt x="58753" y="280194"/>
                      <a:pt x="59944" y="255191"/>
                      <a:pt x="56372" y="238125"/>
                    </a:cubicBezTo>
                    <a:cubicBezTo>
                      <a:pt x="52800" y="221059"/>
                      <a:pt x="50816" y="213122"/>
                      <a:pt x="44466" y="190500"/>
                    </a:cubicBezTo>
                    <a:cubicBezTo>
                      <a:pt x="38116" y="167878"/>
                      <a:pt x="25416" y="127794"/>
                      <a:pt x="18272" y="102394"/>
                    </a:cubicBezTo>
                    <a:cubicBezTo>
                      <a:pt x="11128" y="76994"/>
                      <a:pt x="4381" y="55166"/>
                      <a:pt x="1603" y="38100"/>
                    </a:cubicBezTo>
                    <a:cubicBezTo>
                      <a:pt x="-1175" y="21034"/>
                      <a:pt x="214" y="10517"/>
                      <a:pt x="1603" y="0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E4D52C4-AC07-20DB-30BC-257D8267A3AA}"/>
                </a:ext>
              </a:extLst>
            </p:cNvPr>
            <p:cNvSpPr txBox="1"/>
            <p:nvPr/>
          </p:nvSpPr>
          <p:spPr>
            <a:xfrm>
              <a:off x="13277356" y="1343640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Pichilingue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AC42338-7DCA-6947-2D88-8BF24DA0331E}"/>
                </a:ext>
              </a:extLst>
            </p:cNvPr>
            <p:cNvSpPr/>
            <p:nvPr/>
          </p:nvSpPr>
          <p:spPr>
            <a:xfrm>
              <a:off x="14106623" y="1516429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0D577C9-D806-C8D8-76AA-B317E4F6FBA8}"/>
                </a:ext>
              </a:extLst>
            </p:cNvPr>
            <p:cNvSpPr txBox="1"/>
            <p:nvPr/>
          </p:nvSpPr>
          <p:spPr>
            <a:xfrm>
              <a:off x="14978335" y="4171756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La Paz</a:t>
              </a:r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2BCE0CEE-C638-5495-E482-5C90C885872F}"/>
                </a:ext>
              </a:extLst>
            </p:cNvPr>
            <p:cNvSpPr/>
            <p:nvPr/>
          </p:nvSpPr>
          <p:spPr>
            <a:xfrm rot="20246287">
              <a:off x="14608668" y="3980805"/>
              <a:ext cx="106532" cy="245875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12142898" y="4061670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742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</TotalTime>
  <Words>177</Words>
  <Application>Microsoft Office PowerPoint</Application>
  <PresentationFormat>Panorámica</PresentationFormat>
  <Paragraphs>55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Montserrat</vt:lpstr>
      <vt:lpstr>Arial</vt:lpstr>
      <vt:lpstr>Calibri</vt:lpstr>
      <vt:lpstr>Tema de Office</vt:lpstr>
      <vt:lpstr>3_TemaComunicaciones 2021</vt:lpstr>
      <vt:lpstr>Ampliación La Paz – Pichilingue Tramo: km 9+000 al km 17+000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108</cp:revision>
  <dcterms:created xsi:type="dcterms:W3CDTF">2018-12-04T03:27:02Z</dcterms:created>
  <dcterms:modified xsi:type="dcterms:W3CDTF">2023-05-23T18:44:00Z</dcterms:modified>
</cp:coreProperties>
</file>